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C3271-9D99-4CB4-9EB7-D7658AB6B19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1734765E-3E39-4DB0-980E-201B8554F8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0E65BDBA-3119-461B-B935-9F5FF5BF26C4}"/>
              </a:ext>
            </a:extLst>
          </p:cNvPr>
          <p:cNvSpPr>
            <a:spLocks noGrp="1"/>
          </p:cNvSpPr>
          <p:nvPr>
            <p:ph type="dt" sz="half" idx="10"/>
          </p:nvPr>
        </p:nvSpPr>
        <p:spPr/>
        <p:txBody>
          <a:bodyPr/>
          <a:lstStyle/>
          <a:p>
            <a:fld id="{9AB72632-BC14-4319-A707-D8BED4F40F93}" type="datetimeFigureOut">
              <a:rPr lang="nl-BE" smtClean="0"/>
              <a:t>2/09/2021</a:t>
            </a:fld>
            <a:endParaRPr lang="nl-BE"/>
          </a:p>
        </p:txBody>
      </p:sp>
      <p:sp>
        <p:nvSpPr>
          <p:cNvPr id="5" name="Tijdelijke aanduiding voor voettekst 4">
            <a:extLst>
              <a:ext uri="{FF2B5EF4-FFF2-40B4-BE49-F238E27FC236}">
                <a16:creationId xmlns:a16="http://schemas.microsoft.com/office/drawing/2014/main" id="{26B2D65D-976C-4A0D-98C1-5AAEAC3A847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B558EBE-D8C5-4FE4-9325-FEA297DDABB4}"/>
              </a:ext>
            </a:extLst>
          </p:cNvPr>
          <p:cNvSpPr>
            <a:spLocks noGrp="1"/>
          </p:cNvSpPr>
          <p:nvPr>
            <p:ph type="sldNum" sz="quarter" idx="12"/>
          </p:nvPr>
        </p:nvSpPr>
        <p:spPr/>
        <p:txBody>
          <a:bodyPr/>
          <a:lstStyle/>
          <a:p>
            <a:fld id="{F857E817-D4EF-40ED-BCE6-97E57D96144A}" type="slidenum">
              <a:rPr lang="nl-BE" smtClean="0"/>
              <a:t>‹nr.›</a:t>
            </a:fld>
            <a:endParaRPr lang="nl-BE"/>
          </a:p>
        </p:txBody>
      </p:sp>
    </p:spTree>
    <p:extLst>
      <p:ext uri="{BB962C8B-B14F-4D97-AF65-F5344CB8AC3E}">
        <p14:creationId xmlns:p14="http://schemas.microsoft.com/office/powerpoint/2010/main" val="112127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605DB-CB2A-4EF7-9651-B3FF2F20E421}"/>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939309B-CB2E-48E7-9892-4875D2E775A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0DA3091-AF8E-48F7-B8BA-EB0483F59B0B}"/>
              </a:ext>
            </a:extLst>
          </p:cNvPr>
          <p:cNvSpPr>
            <a:spLocks noGrp="1"/>
          </p:cNvSpPr>
          <p:nvPr>
            <p:ph type="dt" sz="half" idx="10"/>
          </p:nvPr>
        </p:nvSpPr>
        <p:spPr/>
        <p:txBody>
          <a:bodyPr/>
          <a:lstStyle/>
          <a:p>
            <a:fld id="{9AB72632-BC14-4319-A707-D8BED4F40F93}" type="datetimeFigureOut">
              <a:rPr lang="nl-BE" smtClean="0"/>
              <a:t>2/09/2021</a:t>
            </a:fld>
            <a:endParaRPr lang="nl-BE"/>
          </a:p>
        </p:txBody>
      </p:sp>
      <p:sp>
        <p:nvSpPr>
          <p:cNvPr id="5" name="Tijdelijke aanduiding voor voettekst 4">
            <a:extLst>
              <a:ext uri="{FF2B5EF4-FFF2-40B4-BE49-F238E27FC236}">
                <a16:creationId xmlns:a16="http://schemas.microsoft.com/office/drawing/2014/main" id="{A7FE5E4F-9442-4325-8877-91E1037F331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E7979B4-6811-45D6-998C-DA3D638C2DC9}"/>
              </a:ext>
            </a:extLst>
          </p:cNvPr>
          <p:cNvSpPr>
            <a:spLocks noGrp="1"/>
          </p:cNvSpPr>
          <p:nvPr>
            <p:ph type="sldNum" sz="quarter" idx="12"/>
          </p:nvPr>
        </p:nvSpPr>
        <p:spPr/>
        <p:txBody>
          <a:bodyPr/>
          <a:lstStyle/>
          <a:p>
            <a:fld id="{F857E817-D4EF-40ED-BCE6-97E57D96144A}" type="slidenum">
              <a:rPr lang="nl-BE" smtClean="0"/>
              <a:t>‹nr.›</a:t>
            </a:fld>
            <a:endParaRPr lang="nl-BE"/>
          </a:p>
        </p:txBody>
      </p:sp>
    </p:spTree>
    <p:extLst>
      <p:ext uri="{BB962C8B-B14F-4D97-AF65-F5344CB8AC3E}">
        <p14:creationId xmlns:p14="http://schemas.microsoft.com/office/powerpoint/2010/main" val="41154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7A6FAAA-AC2D-4922-8429-F5B9524296F0}"/>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0A6DE1E-96C4-4C15-ADF7-BA0725E1A41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F9F3DCF-A165-450E-888E-21F9174945DC}"/>
              </a:ext>
            </a:extLst>
          </p:cNvPr>
          <p:cNvSpPr>
            <a:spLocks noGrp="1"/>
          </p:cNvSpPr>
          <p:nvPr>
            <p:ph type="dt" sz="half" idx="10"/>
          </p:nvPr>
        </p:nvSpPr>
        <p:spPr/>
        <p:txBody>
          <a:bodyPr/>
          <a:lstStyle/>
          <a:p>
            <a:fld id="{9AB72632-BC14-4319-A707-D8BED4F40F93}" type="datetimeFigureOut">
              <a:rPr lang="nl-BE" smtClean="0"/>
              <a:t>2/09/2021</a:t>
            </a:fld>
            <a:endParaRPr lang="nl-BE"/>
          </a:p>
        </p:txBody>
      </p:sp>
      <p:sp>
        <p:nvSpPr>
          <p:cNvPr id="5" name="Tijdelijke aanduiding voor voettekst 4">
            <a:extLst>
              <a:ext uri="{FF2B5EF4-FFF2-40B4-BE49-F238E27FC236}">
                <a16:creationId xmlns:a16="http://schemas.microsoft.com/office/drawing/2014/main" id="{47A0B795-53B2-4082-8C85-97FC0712F57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BAC66CD-5277-49DA-8435-65E7AB2A3B68}"/>
              </a:ext>
            </a:extLst>
          </p:cNvPr>
          <p:cNvSpPr>
            <a:spLocks noGrp="1"/>
          </p:cNvSpPr>
          <p:nvPr>
            <p:ph type="sldNum" sz="quarter" idx="12"/>
          </p:nvPr>
        </p:nvSpPr>
        <p:spPr/>
        <p:txBody>
          <a:bodyPr/>
          <a:lstStyle/>
          <a:p>
            <a:fld id="{F857E817-D4EF-40ED-BCE6-97E57D96144A}" type="slidenum">
              <a:rPr lang="nl-BE" smtClean="0"/>
              <a:t>‹nr.›</a:t>
            </a:fld>
            <a:endParaRPr lang="nl-BE"/>
          </a:p>
        </p:txBody>
      </p:sp>
    </p:spTree>
    <p:extLst>
      <p:ext uri="{BB962C8B-B14F-4D97-AF65-F5344CB8AC3E}">
        <p14:creationId xmlns:p14="http://schemas.microsoft.com/office/powerpoint/2010/main" val="293176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61DA0-97F0-4558-AE3C-05DB9E545F9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D2787F2-FE5A-4181-955B-CC7498DB0D9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58D3522-E59E-41ED-BDC1-52494FAB1530}"/>
              </a:ext>
            </a:extLst>
          </p:cNvPr>
          <p:cNvSpPr>
            <a:spLocks noGrp="1"/>
          </p:cNvSpPr>
          <p:nvPr>
            <p:ph type="dt" sz="half" idx="10"/>
          </p:nvPr>
        </p:nvSpPr>
        <p:spPr/>
        <p:txBody>
          <a:bodyPr/>
          <a:lstStyle/>
          <a:p>
            <a:fld id="{9AB72632-BC14-4319-A707-D8BED4F40F93}" type="datetimeFigureOut">
              <a:rPr lang="nl-BE" smtClean="0"/>
              <a:t>2/09/2021</a:t>
            </a:fld>
            <a:endParaRPr lang="nl-BE"/>
          </a:p>
        </p:txBody>
      </p:sp>
      <p:sp>
        <p:nvSpPr>
          <p:cNvPr id="5" name="Tijdelijke aanduiding voor voettekst 4">
            <a:extLst>
              <a:ext uri="{FF2B5EF4-FFF2-40B4-BE49-F238E27FC236}">
                <a16:creationId xmlns:a16="http://schemas.microsoft.com/office/drawing/2014/main" id="{263A9F6B-4E2F-4A0A-BB89-F61AC3812BD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6CEF1AF-6116-445D-87B8-B9869FE404E6}"/>
              </a:ext>
            </a:extLst>
          </p:cNvPr>
          <p:cNvSpPr>
            <a:spLocks noGrp="1"/>
          </p:cNvSpPr>
          <p:nvPr>
            <p:ph type="sldNum" sz="quarter" idx="12"/>
          </p:nvPr>
        </p:nvSpPr>
        <p:spPr/>
        <p:txBody>
          <a:bodyPr/>
          <a:lstStyle/>
          <a:p>
            <a:fld id="{F857E817-D4EF-40ED-BCE6-97E57D96144A}" type="slidenum">
              <a:rPr lang="nl-BE" smtClean="0"/>
              <a:t>‹nr.›</a:t>
            </a:fld>
            <a:endParaRPr lang="nl-BE"/>
          </a:p>
        </p:txBody>
      </p:sp>
    </p:spTree>
    <p:extLst>
      <p:ext uri="{BB962C8B-B14F-4D97-AF65-F5344CB8AC3E}">
        <p14:creationId xmlns:p14="http://schemas.microsoft.com/office/powerpoint/2010/main" val="327513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B584E-73CE-4468-B22B-E23CA39B69F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EA37B13-8C34-4E9D-BC38-198A3E7856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3692464-90FF-4EB5-8B61-87ACB01B4437}"/>
              </a:ext>
            </a:extLst>
          </p:cNvPr>
          <p:cNvSpPr>
            <a:spLocks noGrp="1"/>
          </p:cNvSpPr>
          <p:nvPr>
            <p:ph type="dt" sz="half" idx="10"/>
          </p:nvPr>
        </p:nvSpPr>
        <p:spPr/>
        <p:txBody>
          <a:bodyPr/>
          <a:lstStyle/>
          <a:p>
            <a:fld id="{9AB72632-BC14-4319-A707-D8BED4F40F93}" type="datetimeFigureOut">
              <a:rPr lang="nl-BE" smtClean="0"/>
              <a:t>2/09/2021</a:t>
            </a:fld>
            <a:endParaRPr lang="nl-BE"/>
          </a:p>
        </p:txBody>
      </p:sp>
      <p:sp>
        <p:nvSpPr>
          <p:cNvPr id="5" name="Tijdelijke aanduiding voor voettekst 4">
            <a:extLst>
              <a:ext uri="{FF2B5EF4-FFF2-40B4-BE49-F238E27FC236}">
                <a16:creationId xmlns:a16="http://schemas.microsoft.com/office/drawing/2014/main" id="{9701AD35-A12B-4670-93C0-234CCA88250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50A8EB8-803D-4D52-BA5B-0CFFAA2C69C3}"/>
              </a:ext>
            </a:extLst>
          </p:cNvPr>
          <p:cNvSpPr>
            <a:spLocks noGrp="1"/>
          </p:cNvSpPr>
          <p:nvPr>
            <p:ph type="sldNum" sz="quarter" idx="12"/>
          </p:nvPr>
        </p:nvSpPr>
        <p:spPr/>
        <p:txBody>
          <a:bodyPr/>
          <a:lstStyle/>
          <a:p>
            <a:fld id="{F857E817-D4EF-40ED-BCE6-97E57D96144A}" type="slidenum">
              <a:rPr lang="nl-BE" smtClean="0"/>
              <a:t>‹nr.›</a:t>
            </a:fld>
            <a:endParaRPr lang="nl-BE"/>
          </a:p>
        </p:txBody>
      </p:sp>
    </p:spTree>
    <p:extLst>
      <p:ext uri="{BB962C8B-B14F-4D97-AF65-F5344CB8AC3E}">
        <p14:creationId xmlns:p14="http://schemas.microsoft.com/office/powerpoint/2010/main" val="75114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16577-3469-42FB-B077-6D11E5CE30C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D037B67-41CA-4A52-AFAD-6CEADD93652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DF92CECC-C597-4085-B1B9-CD1C5CB856A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064FBB1-EAE3-4601-8672-62CEB8A548C6}"/>
              </a:ext>
            </a:extLst>
          </p:cNvPr>
          <p:cNvSpPr>
            <a:spLocks noGrp="1"/>
          </p:cNvSpPr>
          <p:nvPr>
            <p:ph type="dt" sz="half" idx="10"/>
          </p:nvPr>
        </p:nvSpPr>
        <p:spPr/>
        <p:txBody>
          <a:bodyPr/>
          <a:lstStyle/>
          <a:p>
            <a:fld id="{9AB72632-BC14-4319-A707-D8BED4F40F93}" type="datetimeFigureOut">
              <a:rPr lang="nl-BE" smtClean="0"/>
              <a:t>2/09/2021</a:t>
            </a:fld>
            <a:endParaRPr lang="nl-BE"/>
          </a:p>
        </p:txBody>
      </p:sp>
      <p:sp>
        <p:nvSpPr>
          <p:cNvPr id="6" name="Tijdelijke aanduiding voor voettekst 5">
            <a:extLst>
              <a:ext uri="{FF2B5EF4-FFF2-40B4-BE49-F238E27FC236}">
                <a16:creationId xmlns:a16="http://schemas.microsoft.com/office/drawing/2014/main" id="{B3EDBF11-79AF-4DAC-B256-D759F2C743E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5078C27-7931-49C9-83EC-4C859D403149}"/>
              </a:ext>
            </a:extLst>
          </p:cNvPr>
          <p:cNvSpPr>
            <a:spLocks noGrp="1"/>
          </p:cNvSpPr>
          <p:nvPr>
            <p:ph type="sldNum" sz="quarter" idx="12"/>
          </p:nvPr>
        </p:nvSpPr>
        <p:spPr/>
        <p:txBody>
          <a:bodyPr/>
          <a:lstStyle/>
          <a:p>
            <a:fld id="{F857E817-D4EF-40ED-BCE6-97E57D96144A}" type="slidenum">
              <a:rPr lang="nl-BE" smtClean="0"/>
              <a:t>‹nr.›</a:t>
            </a:fld>
            <a:endParaRPr lang="nl-BE"/>
          </a:p>
        </p:txBody>
      </p:sp>
    </p:spTree>
    <p:extLst>
      <p:ext uri="{BB962C8B-B14F-4D97-AF65-F5344CB8AC3E}">
        <p14:creationId xmlns:p14="http://schemas.microsoft.com/office/powerpoint/2010/main" val="92415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02882-B8E1-48F1-B936-8FBA0196CC67}"/>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753D925-B18E-4610-8BCD-B374800EC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414BEEA-193E-4D6E-B274-BAC6DE466DB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993064C2-803A-4AD1-AA29-F211D7BF0B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E818D46-372E-4BB4-9313-5BC5C7AB9E5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BB20775E-3746-4FA9-A677-47EF7F33AF18}"/>
              </a:ext>
            </a:extLst>
          </p:cNvPr>
          <p:cNvSpPr>
            <a:spLocks noGrp="1"/>
          </p:cNvSpPr>
          <p:nvPr>
            <p:ph type="dt" sz="half" idx="10"/>
          </p:nvPr>
        </p:nvSpPr>
        <p:spPr/>
        <p:txBody>
          <a:bodyPr/>
          <a:lstStyle/>
          <a:p>
            <a:fld id="{9AB72632-BC14-4319-A707-D8BED4F40F93}" type="datetimeFigureOut">
              <a:rPr lang="nl-BE" smtClean="0"/>
              <a:t>2/09/2021</a:t>
            </a:fld>
            <a:endParaRPr lang="nl-BE"/>
          </a:p>
        </p:txBody>
      </p:sp>
      <p:sp>
        <p:nvSpPr>
          <p:cNvPr id="8" name="Tijdelijke aanduiding voor voettekst 7">
            <a:extLst>
              <a:ext uri="{FF2B5EF4-FFF2-40B4-BE49-F238E27FC236}">
                <a16:creationId xmlns:a16="http://schemas.microsoft.com/office/drawing/2014/main" id="{30924733-4AAF-467E-AFD1-B1007A62DFB4}"/>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A2E914D4-8446-4F0B-B9CD-101D8707280C}"/>
              </a:ext>
            </a:extLst>
          </p:cNvPr>
          <p:cNvSpPr>
            <a:spLocks noGrp="1"/>
          </p:cNvSpPr>
          <p:nvPr>
            <p:ph type="sldNum" sz="quarter" idx="12"/>
          </p:nvPr>
        </p:nvSpPr>
        <p:spPr/>
        <p:txBody>
          <a:bodyPr/>
          <a:lstStyle/>
          <a:p>
            <a:fld id="{F857E817-D4EF-40ED-BCE6-97E57D96144A}" type="slidenum">
              <a:rPr lang="nl-BE" smtClean="0"/>
              <a:t>‹nr.›</a:t>
            </a:fld>
            <a:endParaRPr lang="nl-BE"/>
          </a:p>
        </p:txBody>
      </p:sp>
    </p:spTree>
    <p:extLst>
      <p:ext uri="{BB962C8B-B14F-4D97-AF65-F5344CB8AC3E}">
        <p14:creationId xmlns:p14="http://schemas.microsoft.com/office/powerpoint/2010/main" val="158857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52CEB-B448-44EF-B65C-489E7CCA7DA8}"/>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66252D78-A350-45A7-92BF-8DF8190481FE}"/>
              </a:ext>
            </a:extLst>
          </p:cNvPr>
          <p:cNvSpPr>
            <a:spLocks noGrp="1"/>
          </p:cNvSpPr>
          <p:nvPr>
            <p:ph type="dt" sz="half" idx="10"/>
          </p:nvPr>
        </p:nvSpPr>
        <p:spPr/>
        <p:txBody>
          <a:bodyPr/>
          <a:lstStyle/>
          <a:p>
            <a:fld id="{9AB72632-BC14-4319-A707-D8BED4F40F93}" type="datetimeFigureOut">
              <a:rPr lang="nl-BE" smtClean="0"/>
              <a:t>2/09/2021</a:t>
            </a:fld>
            <a:endParaRPr lang="nl-BE"/>
          </a:p>
        </p:txBody>
      </p:sp>
      <p:sp>
        <p:nvSpPr>
          <p:cNvPr id="4" name="Tijdelijke aanduiding voor voettekst 3">
            <a:extLst>
              <a:ext uri="{FF2B5EF4-FFF2-40B4-BE49-F238E27FC236}">
                <a16:creationId xmlns:a16="http://schemas.microsoft.com/office/drawing/2014/main" id="{86D1B589-961D-46A0-9C1D-8D480C63FCF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EC06B577-3F60-4EF4-B35D-709032BBD852}"/>
              </a:ext>
            </a:extLst>
          </p:cNvPr>
          <p:cNvSpPr>
            <a:spLocks noGrp="1"/>
          </p:cNvSpPr>
          <p:nvPr>
            <p:ph type="sldNum" sz="quarter" idx="12"/>
          </p:nvPr>
        </p:nvSpPr>
        <p:spPr/>
        <p:txBody>
          <a:bodyPr/>
          <a:lstStyle/>
          <a:p>
            <a:fld id="{F857E817-D4EF-40ED-BCE6-97E57D96144A}" type="slidenum">
              <a:rPr lang="nl-BE" smtClean="0"/>
              <a:t>‹nr.›</a:t>
            </a:fld>
            <a:endParaRPr lang="nl-BE"/>
          </a:p>
        </p:txBody>
      </p:sp>
    </p:spTree>
    <p:extLst>
      <p:ext uri="{BB962C8B-B14F-4D97-AF65-F5344CB8AC3E}">
        <p14:creationId xmlns:p14="http://schemas.microsoft.com/office/powerpoint/2010/main" val="165141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E7BCEC5-0948-4245-A6F8-45D502D9002C}"/>
              </a:ext>
            </a:extLst>
          </p:cNvPr>
          <p:cNvSpPr>
            <a:spLocks noGrp="1"/>
          </p:cNvSpPr>
          <p:nvPr>
            <p:ph type="dt" sz="half" idx="10"/>
          </p:nvPr>
        </p:nvSpPr>
        <p:spPr/>
        <p:txBody>
          <a:bodyPr/>
          <a:lstStyle/>
          <a:p>
            <a:fld id="{9AB72632-BC14-4319-A707-D8BED4F40F93}" type="datetimeFigureOut">
              <a:rPr lang="nl-BE" smtClean="0"/>
              <a:t>2/09/2021</a:t>
            </a:fld>
            <a:endParaRPr lang="nl-BE"/>
          </a:p>
        </p:txBody>
      </p:sp>
      <p:sp>
        <p:nvSpPr>
          <p:cNvPr id="3" name="Tijdelijke aanduiding voor voettekst 2">
            <a:extLst>
              <a:ext uri="{FF2B5EF4-FFF2-40B4-BE49-F238E27FC236}">
                <a16:creationId xmlns:a16="http://schemas.microsoft.com/office/drawing/2014/main" id="{A99200BD-CD95-4D3C-9B8D-006EED8EEFA2}"/>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058C80FA-9413-4B9C-A4E4-09303A85EF5A}"/>
              </a:ext>
            </a:extLst>
          </p:cNvPr>
          <p:cNvSpPr>
            <a:spLocks noGrp="1"/>
          </p:cNvSpPr>
          <p:nvPr>
            <p:ph type="sldNum" sz="quarter" idx="12"/>
          </p:nvPr>
        </p:nvSpPr>
        <p:spPr/>
        <p:txBody>
          <a:bodyPr/>
          <a:lstStyle/>
          <a:p>
            <a:fld id="{F857E817-D4EF-40ED-BCE6-97E57D96144A}" type="slidenum">
              <a:rPr lang="nl-BE" smtClean="0"/>
              <a:t>‹nr.›</a:t>
            </a:fld>
            <a:endParaRPr lang="nl-BE"/>
          </a:p>
        </p:txBody>
      </p:sp>
    </p:spTree>
    <p:extLst>
      <p:ext uri="{BB962C8B-B14F-4D97-AF65-F5344CB8AC3E}">
        <p14:creationId xmlns:p14="http://schemas.microsoft.com/office/powerpoint/2010/main" val="423181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C4FEA-0E92-4B2A-A96F-DDDBE6926CA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159BC18-A2B1-44AA-BB25-F718F4068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49AB9B57-D3D6-4FEB-9902-DB912B77D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BC560FB-D258-4F1B-8C8B-9677269D637A}"/>
              </a:ext>
            </a:extLst>
          </p:cNvPr>
          <p:cNvSpPr>
            <a:spLocks noGrp="1"/>
          </p:cNvSpPr>
          <p:nvPr>
            <p:ph type="dt" sz="half" idx="10"/>
          </p:nvPr>
        </p:nvSpPr>
        <p:spPr/>
        <p:txBody>
          <a:bodyPr/>
          <a:lstStyle/>
          <a:p>
            <a:fld id="{9AB72632-BC14-4319-A707-D8BED4F40F93}" type="datetimeFigureOut">
              <a:rPr lang="nl-BE" smtClean="0"/>
              <a:t>2/09/2021</a:t>
            </a:fld>
            <a:endParaRPr lang="nl-BE"/>
          </a:p>
        </p:txBody>
      </p:sp>
      <p:sp>
        <p:nvSpPr>
          <p:cNvPr id="6" name="Tijdelijke aanduiding voor voettekst 5">
            <a:extLst>
              <a:ext uri="{FF2B5EF4-FFF2-40B4-BE49-F238E27FC236}">
                <a16:creationId xmlns:a16="http://schemas.microsoft.com/office/drawing/2014/main" id="{E15AD168-679E-4E44-A7AB-070BB102B74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D7A341A-F132-4415-BC1E-0427C3708F8D}"/>
              </a:ext>
            </a:extLst>
          </p:cNvPr>
          <p:cNvSpPr>
            <a:spLocks noGrp="1"/>
          </p:cNvSpPr>
          <p:nvPr>
            <p:ph type="sldNum" sz="quarter" idx="12"/>
          </p:nvPr>
        </p:nvSpPr>
        <p:spPr/>
        <p:txBody>
          <a:bodyPr/>
          <a:lstStyle/>
          <a:p>
            <a:fld id="{F857E817-D4EF-40ED-BCE6-97E57D96144A}" type="slidenum">
              <a:rPr lang="nl-BE" smtClean="0"/>
              <a:t>‹nr.›</a:t>
            </a:fld>
            <a:endParaRPr lang="nl-BE"/>
          </a:p>
        </p:txBody>
      </p:sp>
    </p:spTree>
    <p:extLst>
      <p:ext uri="{BB962C8B-B14F-4D97-AF65-F5344CB8AC3E}">
        <p14:creationId xmlns:p14="http://schemas.microsoft.com/office/powerpoint/2010/main" val="59953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A35E4-9333-4C5A-ACBF-E80EEC381FE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5E1332A-5E6E-44FB-8F7A-79A6784CA3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3D0139AF-0E39-400A-893D-CE756D62D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0B912A5-4E17-4F1E-8D67-E50CC908795E}"/>
              </a:ext>
            </a:extLst>
          </p:cNvPr>
          <p:cNvSpPr>
            <a:spLocks noGrp="1"/>
          </p:cNvSpPr>
          <p:nvPr>
            <p:ph type="dt" sz="half" idx="10"/>
          </p:nvPr>
        </p:nvSpPr>
        <p:spPr/>
        <p:txBody>
          <a:bodyPr/>
          <a:lstStyle/>
          <a:p>
            <a:fld id="{9AB72632-BC14-4319-A707-D8BED4F40F93}" type="datetimeFigureOut">
              <a:rPr lang="nl-BE" smtClean="0"/>
              <a:t>2/09/2021</a:t>
            </a:fld>
            <a:endParaRPr lang="nl-BE"/>
          </a:p>
        </p:txBody>
      </p:sp>
      <p:sp>
        <p:nvSpPr>
          <p:cNvPr id="6" name="Tijdelijke aanduiding voor voettekst 5">
            <a:extLst>
              <a:ext uri="{FF2B5EF4-FFF2-40B4-BE49-F238E27FC236}">
                <a16:creationId xmlns:a16="http://schemas.microsoft.com/office/drawing/2014/main" id="{611050E6-178D-4FF2-A3B9-2AA5FB8B80C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53FC526-EC15-4183-A937-45CEB55D7085}"/>
              </a:ext>
            </a:extLst>
          </p:cNvPr>
          <p:cNvSpPr>
            <a:spLocks noGrp="1"/>
          </p:cNvSpPr>
          <p:nvPr>
            <p:ph type="sldNum" sz="quarter" idx="12"/>
          </p:nvPr>
        </p:nvSpPr>
        <p:spPr/>
        <p:txBody>
          <a:bodyPr/>
          <a:lstStyle/>
          <a:p>
            <a:fld id="{F857E817-D4EF-40ED-BCE6-97E57D96144A}" type="slidenum">
              <a:rPr lang="nl-BE" smtClean="0"/>
              <a:t>‹nr.›</a:t>
            </a:fld>
            <a:endParaRPr lang="nl-BE"/>
          </a:p>
        </p:txBody>
      </p:sp>
    </p:spTree>
    <p:extLst>
      <p:ext uri="{BB962C8B-B14F-4D97-AF65-F5344CB8AC3E}">
        <p14:creationId xmlns:p14="http://schemas.microsoft.com/office/powerpoint/2010/main" val="1426122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BFC0786-8893-48F9-AB69-D00D4861E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504CE8D-887B-47C5-8629-BB298DCE9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E913ADD-38DE-44CD-BFA3-8AFE92486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72632-BC14-4319-A707-D8BED4F40F93}" type="datetimeFigureOut">
              <a:rPr lang="nl-BE" smtClean="0"/>
              <a:t>2/09/2021</a:t>
            </a:fld>
            <a:endParaRPr lang="nl-BE"/>
          </a:p>
        </p:txBody>
      </p:sp>
      <p:sp>
        <p:nvSpPr>
          <p:cNvPr id="5" name="Tijdelijke aanduiding voor voettekst 4">
            <a:extLst>
              <a:ext uri="{FF2B5EF4-FFF2-40B4-BE49-F238E27FC236}">
                <a16:creationId xmlns:a16="http://schemas.microsoft.com/office/drawing/2014/main" id="{20215930-B8F3-4DD6-ADDD-4FB278E91B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80AA1FC2-D64C-4F4B-AC49-2BBB534EA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7E817-D4EF-40ED-BCE6-97E57D96144A}" type="slidenum">
              <a:rPr lang="nl-BE" smtClean="0"/>
              <a:t>‹nr.›</a:t>
            </a:fld>
            <a:endParaRPr lang="nl-BE"/>
          </a:p>
        </p:txBody>
      </p:sp>
    </p:spTree>
    <p:extLst>
      <p:ext uri="{BB962C8B-B14F-4D97-AF65-F5344CB8AC3E}">
        <p14:creationId xmlns:p14="http://schemas.microsoft.com/office/powerpoint/2010/main" val="767566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3470533-DD8F-47BB-9733-8260B0B706DE}"/>
              </a:ext>
            </a:extLst>
          </p:cNvPr>
          <p:cNvPicPr>
            <a:picLocks noChangeAspect="1"/>
          </p:cNvPicPr>
          <p:nvPr/>
        </p:nvPicPr>
        <p:blipFill rotWithShape="1">
          <a:blip r:embed="rId2"/>
          <a:srcRect l="-493" t="-67039" r="68501" b="67039"/>
          <a:stretch/>
        </p:blipFill>
        <p:spPr>
          <a:xfrm>
            <a:off x="2167765" y="-6757453"/>
            <a:ext cx="3405808" cy="13514905"/>
          </a:xfrm>
          <a:prstGeom prst="rect">
            <a:avLst/>
          </a:prstGeom>
        </p:spPr>
      </p:pic>
      <p:sp>
        <p:nvSpPr>
          <p:cNvPr id="5" name="Tekstvak 4">
            <a:extLst>
              <a:ext uri="{FF2B5EF4-FFF2-40B4-BE49-F238E27FC236}">
                <a16:creationId xmlns:a16="http://schemas.microsoft.com/office/drawing/2014/main" id="{3307F63C-4E62-487A-9CA0-930EC93A1286}"/>
              </a:ext>
            </a:extLst>
          </p:cNvPr>
          <p:cNvSpPr txBox="1"/>
          <p:nvPr/>
        </p:nvSpPr>
        <p:spPr>
          <a:xfrm>
            <a:off x="4725434" y="444722"/>
            <a:ext cx="3405809" cy="1569660"/>
          </a:xfrm>
          <a:prstGeom prst="rect">
            <a:avLst/>
          </a:prstGeom>
          <a:noFill/>
        </p:spPr>
        <p:txBody>
          <a:bodyPr wrap="square" rtlCol="0">
            <a:spAutoFit/>
          </a:bodyPr>
          <a:lstStyle/>
          <a:p>
            <a:pPr algn="ctr"/>
            <a:r>
              <a:rPr lang="nl-BE" sz="4800" dirty="0">
                <a:latin typeface="Bahnschrift SemiLight SemiConde" panose="020B0502040204020203" pitchFamily="34" charset="0"/>
              </a:rPr>
              <a:t>pixeltekening</a:t>
            </a:r>
          </a:p>
          <a:p>
            <a:pPr algn="ctr"/>
            <a:r>
              <a:rPr lang="nl-BE" sz="4800" dirty="0">
                <a:latin typeface="Bahnschrift SemiLight SemiConde" panose="020B0502040204020203" pitchFamily="34" charset="0"/>
              </a:rPr>
              <a:t>zelfportret</a:t>
            </a:r>
          </a:p>
        </p:txBody>
      </p:sp>
      <p:pic>
        <p:nvPicPr>
          <p:cNvPr id="6" name="Afbeelding 5">
            <a:extLst>
              <a:ext uri="{FF2B5EF4-FFF2-40B4-BE49-F238E27FC236}">
                <a16:creationId xmlns:a16="http://schemas.microsoft.com/office/drawing/2014/main" id="{8B70E97C-1D82-435C-96D5-8E7C4C7AD4DA}"/>
              </a:ext>
            </a:extLst>
          </p:cNvPr>
          <p:cNvPicPr>
            <a:picLocks noChangeAspect="1"/>
          </p:cNvPicPr>
          <p:nvPr/>
        </p:nvPicPr>
        <p:blipFill rotWithShape="1">
          <a:blip r:embed="rId2"/>
          <a:srcRect l="67514" t="67149"/>
          <a:stretch/>
        </p:blipFill>
        <p:spPr>
          <a:xfrm>
            <a:off x="6401170" y="2315265"/>
            <a:ext cx="3460145" cy="4442187"/>
          </a:xfrm>
          <a:prstGeom prst="rect">
            <a:avLst/>
          </a:prstGeom>
        </p:spPr>
      </p:pic>
    </p:spTree>
    <p:extLst>
      <p:ext uri="{BB962C8B-B14F-4D97-AF65-F5344CB8AC3E}">
        <p14:creationId xmlns:p14="http://schemas.microsoft.com/office/powerpoint/2010/main" val="2105348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6D471-C80B-41BB-BB5B-8E48F2FDCAA1}"/>
              </a:ext>
            </a:extLst>
          </p:cNvPr>
          <p:cNvSpPr>
            <a:spLocks noGrp="1"/>
          </p:cNvSpPr>
          <p:nvPr>
            <p:ph type="title"/>
          </p:nvPr>
        </p:nvSpPr>
        <p:spPr/>
        <p:txBody>
          <a:bodyPr>
            <a:normAutofit/>
          </a:bodyPr>
          <a:lstStyle/>
          <a:p>
            <a:pPr algn="ctr"/>
            <a:r>
              <a:rPr lang="nl-BE" sz="3200" dirty="0"/>
              <a:t>Verdeel je blad in precies 2 delen en trek met potlood en lat zachtjes een lijn van boven naar beneden.</a:t>
            </a:r>
          </a:p>
        </p:txBody>
      </p:sp>
      <p:pic>
        <p:nvPicPr>
          <p:cNvPr id="4" name="Tijdelijke aanduiding voor inhoud 3">
            <a:extLst>
              <a:ext uri="{FF2B5EF4-FFF2-40B4-BE49-F238E27FC236}">
                <a16:creationId xmlns:a16="http://schemas.microsoft.com/office/drawing/2014/main" id="{BD3EBF7E-76F7-46A5-A607-1FF3C71FA84E}"/>
              </a:ext>
            </a:extLst>
          </p:cNvPr>
          <p:cNvPicPr>
            <a:picLocks noGrp="1" noChangeAspect="1"/>
          </p:cNvPicPr>
          <p:nvPr>
            <p:ph idx="1"/>
          </p:nvPr>
        </p:nvPicPr>
        <p:blipFill rotWithShape="1">
          <a:blip r:embed="rId2"/>
          <a:srcRect l="32215" r="31828" b="67340"/>
          <a:stretch/>
        </p:blipFill>
        <p:spPr>
          <a:xfrm>
            <a:off x="4301793" y="2050913"/>
            <a:ext cx="3588414" cy="4137852"/>
          </a:xfrm>
          <a:prstGeom prst="rect">
            <a:avLst/>
          </a:prstGeom>
        </p:spPr>
      </p:pic>
    </p:spTree>
    <p:extLst>
      <p:ext uri="{BB962C8B-B14F-4D97-AF65-F5344CB8AC3E}">
        <p14:creationId xmlns:p14="http://schemas.microsoft.com/office/powerpoint/2010/main" val="260898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E9ECB-AA47-4B32-AC0B-94684AD44FD4}"/>
              </a:ext>
            </a:extLst>
          </p:cNvPr>
          <p:cNvSpPr>
            <a:spLocks noGrp="1"/>
          </p:cNvSpPr>
          <p:nvPr>
            <p:ph type="title"/>
          </p:nvPr>
        </p:nvSpPr>
        <p:spPr>
          <a:xfrm>
            <a:off x="838200" y="365125"/>
            <a:ext cx="10515600" cy="1622701"/>
          </a:xfrm>
        </p:spPr>
        <p:txBody>
          <a:bodyPr>
            <a:normAutofit fontScale="90000"/>
          </a:bodyPr>
          <a:lstStyle/>
          <a:p>
            <a:pPr algn="ctr"/>
            <a:r>
              <a:rPr lang="nl-BE" sz="3200" dirty="0"/>
              <a:t>Teken 2 ogen, allebei even ver van de middellijn en op dezelfde hoogte.</a:t>
            </a:r>
            <a:br>
              <a:rPr lang="nl-BE" sz="3200" dirty="0"/>
            </a:br>
            <a:r>
              <a:rPr lang="nl-BE" sz="2000" dirty="0"/>
              <a:t>Bij een pixeltekening gebruik je alleen rechte lijnen, geen schuine en geen gebogen lijnen. Gebruik dus de hele tijd je </a:t>
            </a:r>
            <a:r>
              <a:rPr lang="nl-BE" sz="3600" b="1" u="sng" dirty="0"/>
              <a:t>lat</a:t>
            </a:r>
            <a:br>
              <a:rPr lang="nl-BE" sz="2000" dirty="0"/>
            </a:br>
            <a:r>
              <a:rPr lang="nl-BE" sz="2000" dirty="0"/>
              <a:t>Begin niet te hoog of te laag met tekenen.</a:t>
            </a:r>
          </a:p>
        </p:txBody>
      </p:sp>
      <p:pic>
        <p:nvPicPr>
          <p:cNvPr id="4" name="Tijdelijke aanduiding voor inhoud 3">
            <a:extLst>
              <a:ext uri="{FF2B5EF4-FFF2-40B4-BE49-F238E27FC236}">
                <a16:creationId xmlns:a16="http://schemas.microsoft.com/office/drawing/2014/main" id="{655F2F46-1956-4618-A5F7-22FE8B6524F1}"/>
              </a:ext>
            </a:extLst>
          </p:cNvPr>
          <p:cNvPicPr>
            <a:picLocks noGrp="1" noChangeAspect="1"/>
          </p:cNvPicPr>
          <p:nvPr>
            <p:ph idx="1"/>
          </p:nvPr>
        </p:nvPicPr>
        <p:blipFill rotWithShape="1">
          <a:blip r:embed="rId2"/>
          <a:srcRect l="67785" b="67340"/>
          <a:stretch/>
        </p:blipFill>
        <p:spPr>
          <a:xfrm>
            <a:off x="4408029" y="2147859"/>
            <a:ext cx="3375941" cy="4345016"/>
          </a:xfrm>
          <a:prstGeom prst="rect">
            <a:avLst/>
          </a:prstGeom>
        </p:spPr>
      </p:pic>
    </p:spTree>
    <p:extLst>
      <p:ext uri="{BB962C8B-B14F-4D97-AF65-F5344CB8AC3E}">
        <p14:creationId xmlns:p14="http://schemas.microsoft.com/office/powerpoint/2010/main" val="102246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43FDF-FBF3-41DD-A51D-57E8C39DAF03}"/>
              </a:ext>
            </a:extLst>
          </p:cNvPr>
          <p:cNvSpPr>
            <a:spLocks noGrp="1"/>
          </p:cNvSpPr>
          <p:nvPr>
            <p:ph type="title"/>
          </p:nvPr>
        </p:nvSpPr>
        <p:spPr/>
        <p:txBody>
          <a:bodyPr>
            <a:normAutofit/>
          </a:bodyPr>
          <a:lstStyle/>
          <a:p>
            <a:pPr algn="ctr"/>
            <a:r>
              <a:rPr lang="nl-BE" sz="3200" dirty="0"/>
              <a:t>Vergeet je mond niet.</a:t>
            </a:r>
            <a:br>
              <a:rPr lang="nl-BE" sz="3200" dirty="0"/>
            </a:br>
            <a:r>
              <a:rPr lang="nl-BE" sz="3200" dirty="0"/>
              <a:t>Je kan ook een neus tekenen als je wilt.</a:t>
            </a:r>
          </a:p>
        </p:txBody>
      </p:sp>
      <p:pic>
        <p:nvPicPr>
          <p:cNvPr id="4" name="Tijdelijke aanduiding voor inhoud 3">
            <a:extLst>
              <a:ext uri="{FF2B5EF4-FFF2-40B4-BE49-F238E27FC236}">
                <a16:creationId xmlns:a16="http://schemas.microsoft.com/office/drawing/2014/main" id="{3B9D831E-FFC0-4C3F-BD10-69482FB2A4DC}"/>
              </a:ext>
            </a:extLst>
          </p:cNvPr>
          <p:cNvPicPr>
            <a:picLocks noGrp="1" noChangeAspect="1"/>
          </p:cNvPicPr>
          <p:nvPr>
            <p:ph idx="1"/>
          </p:nvPr>
        </p:nvPicPr>
        <p:blipFill rotWithShape="1">
          <a:blip r:embed="rId2"/>
          <a:srcRect t="32965" r="67398" b="33839"/>
          <a:stretch/>
        </p:blipFill>
        <p:spPr>
          <a:xfrm>
            <a:off x="4505739" y="2152055"/>
            <a:ext cx="3180522" cy="4111356"/>
          </a:xfrm>
          <a:prstGeom prst="rect">
            <a:avLst/>
          </a:prstGeom>
        </p:spPr>
      </p:pic>
    </p:spTree>
    <p:extLst>
      <p:ext uri="{BB962C8B-B14F-4D97-AF65-F5344CB8AC3E}">
        <p14:creationId xmlns:p14="http://schemas.microsoft.com/office/powerpoint/2010/main" val="1392337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3A260-6003-4443-9712-4139913A429E}"/>
              </a:ext>
            </a:extLst>
          </p:cNvPr>
          <p:cNvSpPr>
            <a:spLocks noGrp="1"/>
          </p:cNvSpPr>
          <p:nvPr>
            <p:ph type="title"/>
          </p:nvPr>
        </p:nvSpPr>
        <p:spPr/>
        <p:txBody>
          <a:bodyPr>
            <a:normAutofit/>
          </a:bodyPr>
          <a:lstStyle/>
          <a:p>
            <a:pPr algn="ctr"/>
            <a:r>
              <a:rPr lang="nl-BE" sz="3200" dirty="0"/>
              <a:t>Nu kan je je gezicht tekenen.</a:t>
            </a:r>
            <a:br>
              <a:rPr lang="nl-BE" sz="3200" dirty="0"/>
            </a:br>
            <a:r>
              <a:rPr lang="nl-BE" sz="2000" dirty="0"/>
              <a:t>Blijf er op letten dat je linkerkant en je rechterkant gelijk zijn.</a:t>
            </a:r>
          </a:p>
        </p:txBody>
      </p:sp>
      <p:pic>
        <p:nvPicPr>
          <p:cNvPr id="4" name="Tijdelijke aanduiding voor inhoud 3">
            <a:extLst>
              <a:ext uri="{FF2B5EF4-FFF2-40B4-BE49-F238E27FC236}">
                <a16:creationId xmlns:a16="http://schemas.microsoft.com/office/drawing/2014/main" id="{D8652AD7-183C-4B97-9CDF-B31F9097DB02}"/>
              </a:ext>
            </a:extLst>
          </p:cNvPr>
          <p:cNvPicPr>
            <a:picLocks noGrp="1" noChangeAspect="1"/>
          </p:cNvPicPr>
          <p:nvPr>
            <p:ph idx="1"/>
          </p:nvPr>
        </p:nvPicPr>
        <p:blipFill rotWithShape="1">
          <a:blip r:embed="rId2"/>
          <a:srcRect l="34148" t="32965" r="33761" b="32621"/>
          <a:stretch/>
        </p:blipFill>
        <p:spPr>
          <a:xfrm>
            <a:off x="4434509" y="1968815"/>
            <a:ext cx="3322982" cy="4524060"/>
          </a:xfrm>
          <a:prstGeom prst="rect">
            <a:avLst/>
          </a:prstGeom>
        </p:spPr>
      </p:pic>
    </p:spTree>
    <p:extLst>
      <p:ext uri="{BB962C8B-B14F-4D97-AF65-F5344CB8AC3E}">
        <p14:creationId xmlns:p14="http://schemas.microsoft.com/office/powerpoint/2010/main" val="4254301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E5AB4-7D6E-45A3-814B-C41AC2C586A0}"/>
              </a:ext>
            </a:extLst>
          </p:cNvPr>
          <p:cNvSpPr>
            <a:spLocks noGrp="1"/>
          </p:cNvSpPr>
          <p:nvPr>
            <p:ph type="title"/>
          </p:nvPr>
        </p:nvSpPr>
        <p:spPr/>
        <p:txBody>
          <a:bodyPr>
            <a:normAutofit/>
          </a:bodyPr>
          <a:lstStyle/>
          <a:p>
            <a:pPr algn="ctr"/>
            <a:r>
              <a:rPr lang="nl-BE" sz="3200" dirty="0"/>
              <a:t>Kijk eens goed naar je voorhoofd en hoe je haar er op ligt. Kan je dit natekenen?</a:t>
            </a:r>
          </a:p>
        </p:txBody>
      </p:sp>
      <p:pic>
        <p:nvPicPr>
          <p:cNvPr id="4" name="Tijdelijke aanduiding voor inhoud 3">
            <a:extLst>
              <a:ext uri="{FF2B5EF4-FFF2-40B4-BE49-F238E27FC236}">
                <a16:creationId xmlns:a16="http://schemas.microsoft.com/office/drawing/2014/main" id="{7BF8C048-9324-465E-9018-40360D2B147A}"/>
              </a:ext>
            </a:extLst>
          </p:cNvPr>
          <p:cNvPicPr>
            <a:picLocks noGrp="1" noChangeAspect="1"/>
          </p:cNvPicPr>
          <p:nvPr>
            <p:ph idx="1"/>
          </p:nvPr>
        </p:nvPicPr>
        <p:blipFill rotWithShape="1">
          <a:blip r:embed="rId2"/>
          <a:srcRect l="67398" t="33574" b="33534"/>
          <a:stretch/>
        </p:blipFill>
        <p:spPr>
          <a:xfrm>
            <a:off x="4393095" y="2130688"/>
            <a:ext cx="3405809" cy="4362187"/>
          </a:xfrm>
          <a:prstGeom prst="rect">
            <a:avLst/>
          </a:prstGeom>
        </p:spPr>
      </p:pic>
    </p:spTree>
    <p:extLst>
      <p:ext uri="{BB962C8B-B14F-4D97-AF65-F5344CB8AC3E}">
        <p14:creationId xmlns:p14="http://schemas.microsoft.com/office/powerpoint/2010/main" val="17177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757D4A-5F53-4465-A1CE-620080F2F621}"/>
              </a:ext>
            </a:extLst>
          </p:cNvPr>
          <p:cNvSpPr>
            <a:spLocks noGrp="1"/>
          </p:cNvSpPr>
          <p:nvPr>
            <p:ph type="title"/>
          </p:nvPr>
        </p:nvSpPr>
        <p:spPr/>
        <p:txBody>
          <a:bodyPr>
            <a:normAutofit/>
          </a:bodyPr>
          <a:lstStyle/>
          <a:p>
            <a:pPr algn="ctr"/>
            <a:r>
              <a:rPr lang="nl-BE" sz="3200" dirty="0"/>
              <a:t>Vergeet je nek en je lijf niet.</a:t>
            </a:r>
          </a:p>
        </p:txBody>
      </p:sp>
      <p:pic>
        <p:nvPicPr>
          <p:cNvPr id="4" name="Tijdelijke aanduiding voor inhoud 3">
            <a:extLst>
              <a:ext uri="{FF2B5EF4-FFF2-40B4-BE49-F238E27FC236}">
                <a16:creationId xmlns:a16="http://schemas.microsoft.com/office/drawing/2014/main" id="{CE4E9A94-26C7-4F8C-87BD-9B76ABBACEB6}"/>
              </a:ext>
            </a:extLst>
          </p:cNvPr>
          <p:cNvPicPr>
            <a:picLocks noGrp="1" noChangeAspect="1"/>
          </p:cNvPicPr>
          <p:nvPr>
            <p:ph idx="1"/>
          </p:nvPr>
        </p:nvPicPr>
        <p:blipFill rotWithShape="1">
          <a:blip r:embed="rId2"/>
          <a:srcRect t="66770" r="67012"/>
          <a:stretch/>
        </p:blipFill>
        <p:spPr>
          <a:xfrm>
            <a:off x="4379843" y="2103635"/>
            <a:ext cx="3432313" cy="4389240"/>
          </a:xfrm>
          <a:prstGeom prst="rect">
            <a:avLst/>
          </a:prstGeom>
        </p:spPr>
      </p:pic>
    </p:spTree>
    <p:extLst>
      <p:ext uri="{BB962C8B-B14F-4D97-AF65-F5344CB8AC3E}">
        <p14:creationId xmlns:p14="http://schemas.microsoft.com/office/powerpoint/2010/main" val="250745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796F99-5E19-481C-A8BE-579A9117919F}"/>
              </a:ext>
            </a:extLst>
          </p:cNvPr>
          <p:cNvSpPr>
            <a:spLocks noGrp="1"/>
          </p:cNvSpPr>
          <p:nvPr>
            <p:ph type="title"/>
          </p:nvPr>
        </p:nvSpPr>
        <p:spPr/>
        <p:txBody>
          <a:bodyPr>
            <a:normAutofit/>
          </a:bodyPr>
          <a:lstStyle/>
          <a:p>
            <a:pPr algn="ctr"/>
            <a:r>
              <a:rPr lang="nl-BE" sz="3200" dirty="0"/>
              <a:t>Nu kan je je oren tekenen en je kapsel afwerken.</a:t>
            </a:r>
            <a:br>
              <a:rPr lang="nl-BE" sz="3200" dirty="0"/>
            </a:br>
            <a:r>
              <a:rPr lang="nl-BE" sz="3200" dirty="0"/>
              <a:t>Gom de middellijn voorzichtig weg.</a:t>
            </a:r>
          </a:p>
        </p:txBody>
      </p:sp>
      <p:pic>
        <p:nvPicPr>
          <p:cNvPr id="4" name="Tijdelijke aanduiding voor inhoud 3">
            <a:extLst>
              <a:ext uri="{FF2B5EF4-FFF2-40B4-BE49-F238E27FC236}">
                <a16:creationId xmlns:a16="http://schemas.microsoft.com/office/drawing/2014/main" id="{9832F515-A1E0-46D3-A0C9-464FBE3954C0}"/>
              </a:ext>
            </a:extLst>
          </p:cNvPr>
          <p:cNvPicPr>
            <a:picLocks noGrp="1" noChangeAspect="1"/>
          </p:cNvPicPr>
          <p:nvPr>
            <p:ph idx="1"/>
          </p:nvPr>
        </p:nvPicPr>
        <p:blipFill rotWithShape="1">
          <a:blip r:embed="rId2"/>
          <a:srcRect l="32988" t="66807" r="33375"/>
          <a:stretch/>
        </p:blipFill>
        <p:spPr>
          <a:xfrm>
            <a:off x="4293705" y="1977244"/>
            <a:ext cx="3604590" cy="4515631"/>
          </a:xfrm>
          <a:prstGeom prst="rect">
            <a:avLst/>
          </a:prstGeom>
        </p:spPr>
      </p:pic>
    </p:spTree>
    <p:extLst>
      <p:ext uri="{BB962C8B-B14F-4D97-AF65-F5344CB8AC3E}">
        <p14:creationId xmlns:p14="http://schemas.microsoft.com/office/powerpoint/2010/main" val="122489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895A7-D599-4431-9880-287EF2F3C02E}"/>
              </a:ext>
            </a:extLst>
          </p:cNvPr>
          <p:cNvSpPr>
            <a:spLocks noGrp="1"/>
          </p:cNvSpPr>
          <p:nvPr>
            <p:ph type="title"/>
          </p:nvPr>
        </p:nvSpPr>
        <p:spPr>
          <a:xfrm>
            <a:off x="838200" y="365125"/>
            <a:ext cx="10515600" cy="1325563"/>
          </a:xfrm>
        </p:spPr>
        <p:txBody>
          <a:bodyPr>
            <a:normAutofit fontScale="90000"/>
          </a:bodyPr>
          <a:lstStyle/>
          <a:p>
            <a:pPr algn="ctr"/>
            <a:r>
              <a:rPr lang="nl-BE" sz="3200" dirty="0"/>
              <a:t>Kleur alles in de juiste kleur.</a:t>
            </a:r>
            <a:br>
              <a:rPr lang="nl-BE" sz="3200" dirty="0"/>
            </a:br>
            <a:r>
              <a:rPr lang="nl-BE" sz="3200" dirty="0"/>
              <a:t>Als laatste ga je met een zwart kleurpotlood en je lat over de lijnen en is je zelfportret af.</a:t>
            </a:r>
            <a:br>
              <a:rPr lang="nl-BE" sz="3200" dirty="0"/>
            </a:br>
            <a:r>
              <a:rPr lang="nl-BE" sz="3200" dirty="0"/>
              <a:t>Zullen je ouders je herkennen?</a:t>
            </a:r>
          </a:p>
        </p:txBody>
      </p:sp>
      <p:pic>
        <p:nvPicPr>
          <p:cNvPr id="4" name="Tijdelijke aanduiding voor inhoud 3">
            <a:extLst>
              <a:ext uri="{FF2B5EF4-FFF2-40B4-BE49-F238E27FC236}">
                <a16:creationId xmlns:a16="http://schemas.microsoft.com/office/drawing/2014/main" id="{CD84A0E6-704C-4DF9-A573-352DD867E2CA}"/>
              </a:ext>
            </a:extLst>
          </p:cNvPr>
          <p:cNvPicPr>
            <a:picLocks noGrp="1" noChangeAspect="1"/>
          </p:cNvPicPr>
          <p:nvPr>
            <p:ph idx="1"/>
          </p:nvPr>
        </p:nvPicPr>
        <p:blipFill rotWithShape="1">
          <a:blip r:embed="rId2"/>
          <a:srcRect t="65552"/>
          <a:stretch/>
        </p:blipFill>
        <p:spPr>
          <a:xfrm>
            <a:off x="2173357" y="1690688"/>
            <a:ext cx="3462828" cy="4741566"/>
          </a:xfrm>
          <a:prstGeom prst="rect">
            <a:avLst/>
          </a:prstGeom>
        </p:spPr>
      </p:pic>
      <p:pic>
        <p:nvPicPr>
          <p:cNvPr id="5" name="Afbeelding 4">
            <a:extLst>
              <a:ext uri="{FF2B5EF4-FFF2-40B4-BE49-F238E27FC236}">
                <a16:creationId xmlns:a16="http://schemas.microsoft.com/office/drawing/2014/main" id="{1A31D063-94E4-4858-99FD-3472472A59F2}"/>
              </a:ext>
            </a:extLst>
          </p:cNvPr>
          <p:cNvPicPr>
            <a:picLocks noChangeAspect="1"/>
          </p:cNvPicPr>
          <p:nvPr/>
        </p:nvPicPr>
        <p:blipFill>
          <a:blip r:embed="rId3"/>
          <a:stretch>
            <a:fillRect/>
          </a:stretch>
        </p:blipFill>
        <p:spPr>
          <a:xfrm>
            <a:off x="5994604" y="1911870"/>
            <a:ext cx="3462828" cy="4444369"/>
          </a:xfrm>
          <a:prstGeom prst="rect">
            <a:avLst/>
          </a:prstGeom>
        </p:spPr>
      </p:pic>
    </p:spTree>
    <p:extLst>
      <p:ext uri="{BB962C8B-B14F-4D97-AF65-F5344CB8AC3E}">
        <p14:creationId xmlns:p14="http://schemas.microsoft.com/office/powerpoint/2010/main" val="152136082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190</Words>
  <Application>Microsoft Office PowerPoint</Application>
  <PresentationFormat>Breedbeeld</PresentationFormat>
  <Paragraphs>10</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Bahnschrift SemiLight SemiConde</vt:lpstr>
      <vt:lpstr>Calibri</vt:lpstr>
      <vt:lpstr>Calibri Light</vt:lpstr>
      <vt:lpstr>Kantoorthema</vt:lpstr>
      <vt:lpstr>PowerPoint-presentatie</vt:lpstr>
      <vt:lpstr>Verdeel je blad in precies 2 delen en trek met potlood en lat zachtjes een lijn van boven naar beneden.</vt:lpstr>
      <vt:lpstr>Teken 2 ogen, allebei even ver van de middellijn en op dezelfde hoogte. Bij een pixeltekening gebruik je alleen rechte lijnen, geen schuine en geen gebogen lijnen. Gebruik dus de hele tijd je lat Begin niet te hoog of te laag met tekenen.</vt:lpstr>
      <vt:lpstr>Vergeet je mond niet. Je kan ook een neus tekenen als je wilt.</vt:lpstr>
      <vt:lpstr>Nu kan je je gezicht tekenen. Blijf er op letten dat je linkerkant en je rechterkant gelijk zijn.</vt:lpstr>
      <vt:lpstr>Kijk eens goed naar je voorhoofd en hoe je haar er op ligt. Kan je dit natekenen?</vt:lpstr>
      <vt:lpstr>Vergeet je nek en je lijf niet.</vt:lpstr>
      <vt:lpstr>Nu kan je je oren tekenen en je kapsel afwerken. Gom de middellijn voorzichtig weg.</vt:lpstr>
      <vt:lpstr>Kleur alles in de juiste kleur. Als laatste ga je met een zwart kleurpotlood en je lat over de lijnen en is je zelfportret af. Zullen je ouders je herkennen?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Nele Dirix</dc:creator>
  <cp:lastModifiedBy>Nele Dirix</cp:lastModifiedBy>
  <cp:revision>2</cp:revision>
  <dcterms:created xsi:type="dcterms:W3CDTF">2021-09-02T17:07:35Z</dcterms:created>
  <dcterms:modified xsi:type="dcterms:W3CDTF">2021-09-02T17:14:00Z</dcterms:modified>
</cp:coreProperties>
</file>